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7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ACCC9D-1FD2-4E71-927B-E17520C4086D}" v="1" dt="2021-04-19T10:50:28.2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F6ACCC9D-1FD2-4E71-927B-E17520C4086D}"/>
    <pc:docChg chg="custSel delSld modSld delMainMaster">
      <pc:chgData name="Jacintha Westerink" userId="c1c74fd5-67fa-43d8-8063-0adb3063a5fc" providerId="ADAL" clId="{F6ACCC9D-1FD2-4E71-927B-E17520C4086D}" dt="2021-04-19T10:50:34.967" v="56" actId="14100"/>
      <pc:docMkLst>
        <pc:docMk/>
      </pc:docMkLst>
      <pc:sldChg chg="addSp modSp mod">
        <pc:chgData name="Jacintha Westerink" userId="c1c74fd5-67fa-43d8-8063-0adb3063a5fc" providerId="ADAL" clId="{F6ACCC9D-1FD2-4E71-927B-E17520C4086D}" dt="2021-04-19T10:50:34.967" v="56" actId="14100"/>
        <pc:sldMkLst>
          <pc:docMk/>
          <pc:sldMk cId="2725180829" sldId="287"/>
        </pc:sldMkLst>
        <pc:spChg chg="mod">
          <ac:chgData name="Jacintha Westerink" userId="c1c74fd5-67fa-43d8-8063-0adb3063a5fc" providerId="ADAL" clId="{F6ACCC9D-1FD2-4E71-927B-E17520C4086D}" dt="2021-04-19T10:50:07.042" v="50" actId="27636"/>
          <ac:spMkLst>
            <pc:docMk/>
            <pc:sldMk cId="2725180829" sldId="287"/>
            <ac:spMk id="3" creationId="{636B67D9-C6D1-4E51-B3A7-6C6C7AD71BE7}"/>
          </ac:spMkLst>
        </pc:spChg>
        <pc:cxnChg chg="mod">
          <ac:chgData name="Jacintha Westerink" userId="c1c74fd5-67fa-43d8-8063-0adb3063a5fc" providerId="ADAL" clId="{F6ACCC9D-1FD2-4E71-927B-E17520C4086D}" dt="2021-04-19T10:49:04.618" v="7" actId="14100"/>
          <ac:cxnSpMkLst>
            <pc:docMk/>
            <pc:sldMk cId="2725180829" sldId="287"/>
            <ac:cxnSpMk id="7" creationId="{BF3202B5-1D58-4973-A8C7-5CFF568590EB}"/>
          </ac:cxnSpMkLst>
        </pc:cxnChg>
        <pc:cxnChg chg="mod">
          <ac:chgData name="Jacintha Westerink" userId="c1c74fd5-67fa-43d8-8063-0adb3063a5fc" providerId="ADAL" clId="{F6ACCC9D-1FD2-4E71-927B-E17520C4086D}" dt="2021-04-19T10:49:28.840" v="13" actId="14100"/>
          <ac:cxnSpMkLst>
            <pc:docMk/>
            <pc:sldMk cId="2725180829" sldId="287"/>
            <ac:cxnSpMk id="8" creationId="{CF59EDD1-CF7F-4770-B5BA-ADBD0079F0F1}"/>
          </ac:cxnSpMkLst>
        </pc:cxnChg>
        <pc:cxnChg chg="mod">
          <ac:chgData name="Jacintha Westerink" userId="c1c74fd5-67fa-43d8-8063-0adb3063a5fc" providerId="ADAL" clId="{F6ACCC9D-1FD2-4E71-927B-E17520C4086D}" dt="2021-04-19T10:49:20.032" v="11" actId="14100"/>
          <ac:cxnSpMkLst>
            <pc:docMk/>
            <pc:sldMk cId="2725180829" sldId="287"/>
            <ac:cxnSpMk id="9" creationId="{F6BF928C-CCFD-4F68-AAD0-E22A8E8A6BF9}"/>
          </ac:cxnSpMkLst>
        </pc:cxnChg>
        <pc:cxnChg chg="mod">
          <ac:chgData name="Jacintha Westerink" userId="c1c74fd5-67fa-43d8-8063-0adb3063a5fc" providerId="ADAL" clId="{F6ACCC9D-1FD2-4E71-927B-E17520C4086D}" dt="2021-04-19T10:49:15.506" v="10" actId="14100"/>
          <ac:cxnSpMkLst>
            <pc:docMk/>
            <pc:sldMk cId="2725180829" sldId="287"/>
            <ac:cxnSpMk id="10" creationId="{83DFE0C5-5032-4CAA-AA21-4BB80466D010}"/>
          </ac:cxnSpMkLst>
        </pc:cxnChg>
        <pc:cxnChg chg="mod">
          <ac:chgData name="Jacintha Westerink" userId="c1c74fd5-67fa-43d8-8063-0adb3063a5fc" providerId="ADAL" clId="{F6ACCC9D-1FD2-4E71-927B-E17520C4086D}" dt="2021-04-19T10:49:08.428" v="8" actId="1076"/>
          <ac:cxnSpMkLst>
            <pc:docMk/>
            <pc:sldMk cId="2725180829" sldId="287"/>
            <ac:cxnSpMk id="11" creationId="{9F95B87F-95C0-4C85-9609-AFA881FC609C}"/>
          </ac:cxnSpMkLst>
        </pc:cxnChg>
        <pc:cxnChg chg="mod">
          <ac:chgData name="Jacintha Westerink" userId="c1c74fd5-67fa-43d8-8063-0adb3063a5fc" providerId="ADAL" clId="{F6ACCC9D-1FD2-4E71-927B-E17520C4086D}" dt="2021-04-19T10:50:13.898" v="51" actId="14100"/>
          <ac:cxnSpMkLst>
            <pc:docMk/>
            <pc:sldMk cId="2725180829" sldId="287"/>
            <ac:cxnSpMk id="12" creationId="{5207EF81-B20D-480D-821A-136529C94CBC}"/>
          </ac:cxnSpMkLst>
        </pc:cxnChg>
        <pc:cxnChg chg="mod">
          <ac:chgData name="Jacintha Westerink" userId="c1c74fd5-67fa-43d8-8063-0adb3063a5fc" providerId="ADAL" clId="{F6ACCC9D-1FD2-4E71-927B-E17520C4086D}" dt="2021-04-19T10:49:37.724" v="15" actId="14100"/>
          <ac:cxnSpMkLst>
            <pc:docMk/>
            <pc:sldMk cId="2725180829" sldId="287"/>
            <ac:cxnSpMk id="18" creationId="{797B3C2C-EF57-4F34-B304-08ED36FEC024}"/>
          </ac:cxnSpMkLst>
        </pc:cxnChg>
        <pc:cxnChg chg="mod">
          <ac:chgData name="Jacintha Westerink" userId="c1c74fd5-67fa-43d8-8063-0adb3063a5fc" providerId="ADAL" clId="{F6ACCC9D-1FD2-4E71-927B-E17520C4086D}" dt="2021-04-19T10:49:45.744" v="19" actId="14100"/>
          <ac:cxnSpMkLst>
            <pc:docMk/>
            <pc:sldMk cId="2725180829" sldId="287"/>
            <ac:cxnSpMk id="22" creationId="{4E5222C1-5F25-4C1E-9A25-1CBD8D9C63EB}"/>
          </ac:cxnSpMkLst>
        </pc:cxnChg>
        <pc:cxnChg chg="mod">
          <ac:chgData name="Jacintha Westerink" userId="c1c74fd5-67fa-43d8-8063-0adb3063a5fc" providerId="ADAL" clId="{F6ACCC9D-1FD2-4E71-927B-E17520C4086D}" dt="2021-04-19T10:49:24.742" v="12" actId="14100"/>
          <ac:cxnSpMkLst>
            <pc:docMk/>
            <pc:sldMk cId="2725180829" sldId="287"/>
            <ac:cxnSpMk id="23" creationId="{C3F2D239-7DA2-4004-B41A-FE4D68FBCCB1}"/>
          </ac:cxnSpMkLst>
        </pc:cxnChg>
        <pc:cxnChg chg="mod">
          <ac:chgData name="Jacintha Westerink" userId="c1c74fd5-67fa-43d8-8063-0adb3063a5fc" providerId="ADAL" clId="{F6ACCC9D-1FD2-4E71-927B-E17520C4086D}" dt="2021-04-19T10:50:22.310" v="53" actId="14100"/>
          <ac:cxnSpMkLst>
            <pc:docMk/>
            <pc:sldMk cId="2725180829" sldId="287"/>
            <ac:cxnSpMk id="24" creationId="{F25212FD-E8D4-4F62-AA1D-BE4A9B781439}"/>
          </ac:cxnSpMkLst>
        </pc:cxnChg>
        <pc:cxnChg chg="add mod">
          <ac:chgData name="Jacintha Westerink" userId="c1c74fd5-67fa-43d8-8063-0adb3063a5fc" providerId="ADAL" clId="{F6ACCC9D-1FD2-4E71-927B-E17520C4086D}" dt="2021-04-19T10:50:34.967" v="56" actId="14100"/>
          <ac:cxnSpMkLst>
            <pc:docMk/>
            <pc:sldMk cId="2725180829" sldId="287"/>
            <ac:cxnSpMk id="30" creationId="{1D357DEA-A062-4A0E-8274-CDC6AA39FBB8}"/>
          </ac:cxnSpMkLst>
        </pc:cxnChg>
        <pc:cxnChg chg="mod">
          <ac:chgData name="Jacintha Westerink" userId="c1c74fd5-67fa-43d8-8063-0adb3063a5fc" providerId="ADAL" clId="{F6ACCC9D-1FD2-4E71-927B-E17520C4086D}" dt="2021-04-19T10:49:32.720" v="14" actId="14100"/>
          <ac:cxnSpMkLst>
            <pc:docMk/>
            <pc:sldMk cId="2725180829" sldId="287"/>
            <ac:cxnSpMk id="41" creationId="{5A746558-85BA-44B0-A440-38C1C03D8A08}"/>
          </ac:cxnSpMkLst>
        </pc:cxnChg>
      </pc:sldChg>
      <pc:sldChg chg="del">
        <pc:chgData name="Jacintha Westerink" userId="c1c74fd5-67fa-43d8-8063-0adb3063a5fc" providerId="ADAL" clId="{F6ACCC9D-1FD2-4E71-927B-E17520C4086D}" dt="2021-04-19T10:48:55.713" v="0" actId="47"/>
        <pc:sldMkLst>
          <pc:docMk/>
          <pc:sldMk cId="1594521200" sldId="289"/>
        </pc:sldMkLst>
      </pc:sldChg>
      <pc:sldChg chg="del">
        <pc:chgData name="Jacintha Westerink" userId="c1c74fd5-67fa-43d8-8063-0adb3063a5fc" providerId="ADAL" clId="{F6ACCC9D-1FD2-4E71-927B-E17520C4086D}" dt="2021-04-19T10:48:59.888" v="6" actId="47"/>
        <pc:sldMkLst>
          <pc:docMk/>
          <pc:sldMk cId="2342226051" sldId="290"/>
        </pc:sldMkLst>
      </pc:sldChg>
      <pc:sldChg chg="del">
        <pc:chgData name="Jacintha Westerink" userId="c1c74fd5-67fa-43d8-8063-0adb3063a5fc" providerId="ADAL" clId="{F6ACCC9D-1FD2-4E71-927B-E17520C4086D}" dt="2021-04-19T10:48:57.982" v="2" actId="47"/>
        <pc:sldMkLst>
          <pc:docMk/>
          <pc:sldMk cId="488223257" sldId="291"/>
        </pc:sldMkLst>
      </pc:sldChg>
      <pc:sldChg chg="del">
        <pc:chgData name="Jacintha Westerink" userId="c1c74fd5-67fa-43d8-8063-0adb3063a5fc" providerId="ADAL" clId="{F6ACCC9D-1FD2-4E71-927B-E17520C4086D}" dt="2021-04-19T10:48:57.698" v="1" actId="47"/>
        <pc:sldMkLst>
          <pc:docMk/>
          <pc:sldMk cId="656473523" sldId="292"/>
        </pc:sldMkLst>
      </pc:sldChg>
      <pc:sldChg chg="del">
        <pc:chgData name="Jacintha Westerink" userId="c1c74fd5-67fa-43d8-8063-0adb3063a5fc" providerId="ADAL" clId="{F6ACCC9D-1FD2-4E71-927B-E17520C4086D}" dt="2021-04-19T10:48:58.499" v="4" actId="47"/>
        <pc:sldMkLst>
          <pc:docMk/>
          <pc:sldMk cId="361221338" sldId="293"/>
        </pc:sldMkLst>
      </pc:sldChg>
      <pc:sldChg chg="del">
        <pc:chgData name="Jacintha Westerink" userId="c1c74fd5-67fa-43d8-8063-0adb3063a5fc" providerId="ADAL" clId="{F6ACCC9D-1FD2-4E71-927B-E17520C4086D}" dt="2021-04-19T10:48:58.237" v="3" actId="47"/>
        <pc:sldMkLst>
          <pc:docMk/>
          <pc:sldMk cId="1939220092" sldId="294"/>
        </pc:sldMkLst>
      </pc:sldChg>
      <pc:sldChg chg="del">
        <pc:chgData name="Jacintha Westerink" userId="c1c74fd5-67fa-43d8-8063-0adb3063a5fc" providerId="ADAL" clId="{F6ACCC9D-1FD2-4E71-927B-E17520C4086D}" dt="2021-04-19T10:48:58.799" v="5" actId="47"/>
        <pc:sldMkLst>
          <pc:docMk/>
          <pc:sldMk cId="2995879193" sldId="295"/>
        </pc:sldMkLst>
      </pc:sldChg>
      <pc:sldMasterChg chg="del delSldLayout">
        <pc:chgData name="Jacintha Westerink" userId="c1c74fd5-67fa-43d8-8063-0adb3063a5fc" providerId="ADAL" clId="{F6ACCC9D-1FD2-4E71-927B-E17520C4086D}" dt="2021-04-19T10:48:58.799" v="5" actId="47"/>
        <pc:sldMasterMkLst>
          <pc:docMk/>
          <pc:sldMasterMk cId="3019665020" sldId="2147483660"/>
        </pc:sldMasterMkLst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1972309184" sldId="2147483661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2663295769" sldId="2147483662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1650002052" sldId="2147483663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1011247207" sldId="2147483664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2482052361" sldId="2147483665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3098096155" sldId="2147483666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894464733" sldId="2147483667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4189856778" sldId="2147483668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2132226997" sldId="2147483669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533793123" sldId="2147483670"/>
          </pc:sldLayoutMkLst>
        </pc:sldLayoutChg>
        <pc:sldLayoutChg chg="del">
          <pc:chgData name="Jacintha Westerink" userId="c1c74fd5-67fa-43d8-8063-0adb3063a5fc" providerId="ADAL" clId="{F6ACCC9D-1FD2-4E71-927B-E17520C4086D}" dt="2021-04-19T10:48:58.799" v="5" actId="47"/>
          <pc:sldLayoutMkLst>
            <pc:docMk/>
            <pc:sldMasterMk cId="3019665020" sldId="2147483660"/>
            <pc:sldLayoutMk cId="877866265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29AC4A-7058-4AFD-9535-F1C0892CAA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8B001E0-ABE0-4A43-A121-F8A384AFEB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C0A1CB-D89C-45C8-8F53-26C0695FF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5F56F7-D606-4695-84AE-F4AD4768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6458755-B96C-4F8D-A054-B34FB7DC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412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8E481-66AB-46E5-B9F8-A97AA0B8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B9201A-D399-4EA5-A387-7F7D09DBA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4E07FC-B43E-4E88-9E18-39C18C05F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444055F-E2CB-48B2-9C6D-2AC42D19D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115E3EC-CD6E-491F-8FEC-5A0C8B5BF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0936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6FEB634-4B10-4113-AC8A-10F115DCC3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A3B034E-2CA9-49F9-9D46-DADA1E2A3A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4B2B6B4-CE31-4A9D-AD8C-C51257383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2CACF48-6896-40D9-AEFC-81AB3D369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E96B19-A2DC-4B00-8C2E-B434EC8CF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1741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93F84A-F14F-4CA6-8421-8A0779ABA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2C959E-3C2E-4ED3-99BA-5BCE9EC28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B197D8-7373-41E7-A9BD-EFB8E05E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A135B9-29AC-46BE-B812-9EE906D29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D65C2E-5DEA-472B-9E29-F7B01C75D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074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ED42BC-EDB7-44DF-8129-D69058370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99650D4-B831-4506-A2A1-AC133D8E3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107DBF-9332-483C-BF92-F005540EF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A217754-164E-4251-9A08-90460FBD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2D9E140-4F12-416F-B788-C4FA7747B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780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00015-1D5F-4C40-8B7B-D66625744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5F042C-2FAF-4561-99DC-D7F9A7708F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D5A6E2-A7FF-4E40-BC66-3BB09148AB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E9A493A-EB4E-4F22-B1AF-D8EE86C63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F439586-3260-417C-A745-04445078E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43E15F3-86F2-4111-A47F-E6809A918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5251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ED3973-7206-4171-A4FE-5AA31C514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F4B64FA-22F4-4F5F-9A91-F1FFD70FC8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8D3C2AF-34F1-4FC8-806B-5C60BE7B7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BE92AD9-D4C3-4D0A-8239-1A7B3B9AF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5CC1223-7613-4B6C-9870-7F302387F5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1880162-8928-4581-9745-753FFB8D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8A13BFA-1674-412C-A23F-01ABF3A5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23229A4-8ED8-4DBF-A1EB-3E89B028D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712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196674-164D-4F4B-82F5-A5B8F4741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CB0A488-C8D2-40F3-893C-80CF4D872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D4F7F2A-D26B-47A1-B46A-6B58C6400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52BDFDF-F673-43E8-9C49-3A251A2A0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23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16FD918-7976-4722-B731-F34769531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66DD598-B7CC-4ACE-BAEE-E9BE3F57B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37BF9C1-57E0-4270-BD4E-871DF5F8C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01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88E63-B9D4-4319-B26A-E00947C26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76C2D4-FB10-4BB0-B141-BE54B9D5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F054303-EDBB-497E-8DE5-A278D79B11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834204F-15B8-48C8-A5C9-658646813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887C35F-0B66-453E-AF10-EEA907499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1C1ECBA-9478-43DF-9B97-F41E6089C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6015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EDF1A-ED1B-43C4-9C71-DB0E0901E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8B851FD-E2F0-4647-89AB-E174E682B7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D4E6ECE-C5A8-496F-AFE3-B1047511C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396E61-37F7-4DED-B0A4-7A5A043AF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90B9EFD-C2D0-4CBE-949E-2F73CEAE0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AA31BC0-3A40-4398-BCC8-90B507652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23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DA71351-0E95-484B-B1A1-F252EE270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B8E741-349D-4D3D-A250-B63B08D44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AB30FD-67E1-4A21-B761-10484D929D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51C13-9F17-459A-A140-714ED52C6F4B}" type="datetimeFigureOut">
              <a:rPr lang="nl-NL" smtClean="0"/>
              <a:t>19-4-2021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570A617-C666-4672-9F9B-D673F6094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39BE1D-6704-4C23-ADEA-40C7D698A9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D7297-44B3-40BC-9B72-992DD14B97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05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6B67D9-C6D1-4E51-B3A7-6C6C7AD71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318500"/>
            <a:ext cx="11553825" cy="629805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dirty="0"/>
              <a:t>  </a:t>
            </a:r>
            <a:r>
              <a:rPr lang="nl-NL" b="1" u="sng" dirty="0"/>
              <a:t>Brainstormvel </a:t>
            </a:r>
            <a:r>
              <a:rPr lang="nl-NL" dirty="0"/>
              <a:t>(opdracht 1)</a:t>
            </a:r>
          </a:p>
          <a:p>
            <a:pPr marL="0" indent="0">
              <a:buNone/>
            </a:pPr>
            <a:r>
              <a:rPr lang="nl-NL" dirty="0"/>
              <a:t>						milieubewust</a:t>
            </a:r>
          </a:p>
          <a:p>
            <a:pPr marL="0" indent="0">
              <a:buNone/>
            </a:pPr>
            <a:r>
              <a:rPr lang="nl-NL" dirty="0"/>
              <a:t>                  	zonnepanelen     	recyclen			2</a:t>
            </a:r>
            <a:r>
              <a:rPr lang="nl-NL" baseline="30000" dirty="0"/>
              <a:t>e</a:t>
            </a:r>
            <a:r>
              <a:rPr lang="nl-NL" dirty="0"/>
              <a:t> hands/hergebruik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Wind~/waterenergie</a:t>
            </a:r>
          </a:p>
          <a:p>
            <a:pPr marL="0" indent="0">
              <a:buNone/>
            </a:pPr>
            <a:r>
              <a:rPr lang="nl-NL" dirty="0"/>
              <a:t>											biologisch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composteren						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isoleren									minder vlees eten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vervoer/fiets							minder plastic gebruiken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    geen sojaproducten	minder import 	kleding kopen </a:t>
            </a:r>
          </a:p>
          <a:p>
            <a:pPr marL="0" indent="0">
              <a:buNone/>
            </a:pPr>
            <a:r>
              <a:rPr lang="nl-NL" dirty="0"/>
              <a:t>					niet in lage loonlanden		zuinig (</a:t>
            </a:r>
            <a:r>
              <a:rPr lang="nl-NL" dirty="0" err="1"/>
              <a:t>water,stroom,deur</a:t>
            </a:r>
            <a:r>
              <a:rPr lang="nl-NL" dirty="0"/>
              <a:t>)		</a:t>
            </a:r>
          </a:p>
          <a:p>
            <a:pPr marL="0" indent="0">
              <a:buNone/>
            </a:pPr>
            <a:r>
              <a:rPr lang="nl-NL" dirty="0"/>
              <a:t>							Off-grip wonen (zelf </a:t>
            </a:r>
            <a:r>
              <a:rPr lang="nl-NL" dirty="0" err="1"/>
              <a:t>voorzienend</a:t>
            </a:r>
            <a:r>
              <a:rPr lang="nl-NL" dirty="0"/>
              <a:t>)	       		</a:t>
            </a:r>
          </a:p>
        </p:txBody>
      </p:sp>
      <p:sp>
        <p:nvSpPr>
          <p:cNvPr id="4" name="Wolk 3">
            <a:extLst>
              <a:ext uri="{FF2B5EF4-FFF2-40B4-BE49-F238E27FC236}">
                <a16:creationId xmlns:a16="http://schemas.microsoft.com/office/drawing/2014/main" id="{C45C2A43-7238-407D-9560-265C8379927F}"/>
              </a:ext>
            </a:extLst>
          </p:cNvPr>
          <p:cNvSpPr/>
          <p:nvPr/>
        </p:nvSpPr>
        <p:spPr>
          <a:xfrm>
            <a:off x="3606228" y="2517169"/>
            <a:ext cx="4930506" cy="179797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Duurzaamheid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4000" dirty="0">
                <a:solidFill>
                  <a:prstClr val="white"/>
                </a:solidFill>
                <a:latin typeface="Calibri" panose="020F0502020204030204"/>
              </a:rPr>
              <a:t>Klas BG31-41</a:t>
            </a:r>
            <a:endParaRPr kumimoji="0" lang="nl-NL" sz="4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0F0E089C-BF69-4B08-8C32-61EDAE31CAA2}"/>
              </a:ext>
            </a:extLst>
          </p:cNvPr>
          <p:cNvCxnSpPr>
            <a:cxnSpLocks/>
          </p:cNvCxnSpPr>
          <p:nvPr/>
        </p:nvCxnSpPr>
        <p:spPr>
          <a:xfrm flipV="1">
            <a:off x="7726166" y="1512014"/>
            <a:ext cx="810568" cy="100515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BF3202B5-1D58-4973-A8C7-5CFF568590EB}"/>
              </a:ext>
            </a:extLst>
          </p:cNvPr>
          <p:cNvCxnSpPr>
            <a:cxnSpLocks/>
          </p:cNvCxnSpPr>
          <p:nvPr/>
        </p:nvCxnSpPr>
        <p:spPr>
          <a:xfrm flipH="1" flipV="1">
            <a:off x="5200650" y="1352550"/>
            <a:ext cx="116760" cy="111067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CF59EDD1-CF7F-4770-B5BA-ADBD0079F0F1}"/>
              </a:ext>
            </a:extLst>
          </p:cNvPr>
          <p:cNvCxnSpPr>
            <a:cxnSpLocks/>
          </p:cNvCxnSpPr>
          <p:nvPr/>
        </p:nvCxnSpPr>
        <p:spPr>
          <a:xfrm flipH="1">
            <a:off x="5455300" y="4282611"/>
            <a:ext cx="145057" cy="7656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>
            <a:extLst>
              <a:ext uri="{FF2B5EF4-FFF2-40B4-BE49-F238E27FC236}">
                <a16:creationId xmlns:a16="http://schemas.microsoft.com/office/drawing/2014/main" id="{F6BF928C-CCFD-4F68-AAD0-E22A8E8A6BF9}"/>
              </a:ext>
            </a:extLst>
          </p:cNvPr>
          <p:cNvCxnSpPr>
            <a:cxnSpLocks/>
          </p:cNvCxnSpPr>
          <p:nvPr/>
        </p:nvCxnSpPr>
        <p:spPr>
          <a:xfrm>
            <a:off x="6894641" y="4219255"/>
            <a:ext cx="1715403" cy="112673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>
            <a:extLst>
              <a:ext uri="{FF2B5EF4-FFF2-40B4-BE49-F238E27FC236}">
                <a16:creationId xmlns:a16="http://schemas.microsoft.com/office/drawing/2014/main" id="{83DFE0C5-5032-4CAA-AA21-4BB80466D010}"/>
              </a:ext>
            </a:extLst>
          </p:cNvPr>
          <p:cNvCxnSpPr>
            <a:cxnSpLocks/>
          </p:cNvCxnSpPr>
          <p:nvPr/>
        </p:nvCxnSpPr>
        <p:spPr>
          <a:xfrm>
            <a:off x="7389070" y="3991698"/>
            <a:ext cx="1268956" cy="4665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9F95B87F-95C0-4C85-9609-AFA881FC609C}"/>
              </a:ext>
            </a:extLst>
          </p:cNvPr>
          <p:cNvCxnSpPr>
            <a:cxnSpLocks/>
          </p:cNvCxnSpPr>
          <p:nvPr/>
        </p:nvCxnSpPr>
        <p:spPr>
          <a:xfrm>
            <a:off x="8499084" y="3223154"/>
            <a:ext cx="1160972" cy="3641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5207EF81-B20D-480D-821A-136529C94CBC}"/>
              </a:ext>
            </a:extLst>
          </p:cNvPr>
          <p:cNvCxnSpPr>
            <a:cxnSpLocks/>
          </p:cNvCxnSpPr>
          <p:nvPr/>
        </p:nvCxnSpPr>
        <p:spPr>
          <a:xfrm flipH="1">
            <a:off x="1762125" y="3517187"/>
            <a:ext cx="1844104" cy="14993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>
            <a:extLst>
              <a:ext uri="{FF2B5EF4-FFF2-40B4-BE49-F238E27FC236}">
                <a16:creationId xmlns:a16="http://schemas.microsoft.com/office/drawing/2014/main" id="{4E5222C1-5F25-4C1E-9A25-1CBD8D9C63EB}"/>
              </a:ext>
            </a:extLst>
          </p:cNvPr>
          <p:cNvCxnSpPr>
            <a:cxnSpLocks/>
          </p:cNvCxnSpPr>
          <p:nvPr/>
        </p:nvCxnSpPr>
        <p:spPr>
          <a:xfrm flipH="1">
            <a:off x="2010394" y="3772552"/>
            <a:ext cx="1644877" cy="61531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>
            <a:extLst>
              <a:ext uri="{FF2B5EF4-FFF2-40B4-BE49-F238E27FC236}">
                <a16:creationId xmlns:a16="http://schemas.microsoft.com/office/drawing/2014/main" id="{685EA25F-9C0A-42E4-8A4F-1866D2ACCD49}"/>
              </a:ext>
            </a:extLst>
          </p:cNvPr>
          <p:cNvCxnSpPr>
            <a:cxnSpLocks/>
          </p:cNvCxnSpPr>
          <p:nvPr/>
        </p:nvCxnSpPr>
        <p:spPr>
          <a:xfrm flipV="1">
            <a:off x="6257818" y="1162050"/>
            <a:ext cx="424986" cy="13187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>
            <a:extLst>
              <a:ext uri="{FF2B5EF4-FFF2-40B4-BE49-F238E27FC236}">
                <a16:creationId xmlns:a16="http://schemas.microsoft.com/office/drawing/2014/main" id="{97870DD7-86DE-4A48-98B1-CA9628E34FA8}"/>
              </a:ext>
            </a:extLst>
          </p:cNvPr>
          <p:cNvCxnSpPr>
            <a:cxnSpLocks/>
          </p:cNvCxnSpPr>
          <p:nvPr/>
        </p:nvCxnSpPr>
        <p:spPr>
          <a:xfrm flipV="1">
            <a:off x="8527550" y="2415471"/>
            <a:ext cx="1759450" cy="38980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met pijl 17">
            <a:extLst>
              <a:ext uri="{FF2B5EF4-FFF2-40B4-BE49-F238E27FC236}">
                <a16:creationId xmlns:a16="http://schemas.microsoft.com/office/drawing/2014/main" id="{797B3C2C-EF57-4F34-B304-08ED36FEC024}"/>
              </a:ext>
            </a:extLst>
          </p:cNvPr>
          <p:cNvCxnSpPr>
            <a:cxnSpLocks/>
          </p:cNvCxnSpPr>
          <p:nvPr/>
        </p:nvCxnSpPr>
        <p:spPr>
          <a:xfrm flipH="1">
            <a:off x="2850202" y="4139741"/>
            <a:ext cx="1462032" cy="86420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met pijl 22">
            <a:extLst>
              <a:ext uri="{FF2B5EF4-FFF2-40B4-BE49-F238E27FC236}">
                <a16:creationId xmlns:a16="http://schemas.microsoft.com/office/drawing/2014/main" id="{C3F2D239-7DA2-4004-B41A-FE4D68FBCCB1}"/>
              </a:ext>
            </a:extLst>
          </p:cNvPr>
          <p:cNvCxnSpPr>
            <a:cxnSpLocks/>
          </p:cNvCxnSpPr>
          <p:nvPr/>
        </p:nvCxnSpPr>
        <p:spPr>
          <a:xfrm>
            <a:off x="6257818" y="4387865"/>
            <a:ext cx="1341937" cy="15366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>
            <a:extLst>
              <a:ext uri="{FF2B5EF4-FFF2-40B4-BE49-F238E27FC236}">
                <a16:creationId xmlns:a16="http://schemas.microsoft.com/office/drawing/2014/main" id="{F25212FD-E8D4-4F62-AA1D-BE4A9B781439}"/>
              </a:ext>
            </a:extLst>
          </p:cNvPr>
          <p:cNvCxnSpPr>
            <a:cxnSpLocks/>
          </p:cNvCxnSpPr>
          <p:nvPr/>
        </p:nvCxnSpPr>
        <p:spPr>
          <a:xfrm flipH="1" flipV="1">
            <a:off x="2153764" y="3005615"/>
            <a:ext cx="1856261" cy="22780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met pijl 24">
            <a:extLst>
              <a:ext uri="{FF2B5EF4-FFF2-40B4-BE49-F238E27FC236}">
                <a16:creationId xmlns:a16="http://schemas.microsoft.com/office/drawing/2014/main" id="{6E9274B7-6929-43A7-A498-9D655F76B7B0}"/>
              </a:ext>
            </a:extLst>
          </p:cNvPr>
          <p:cNvCxnSpPr>
            <a:cxnSpLocks/>
          </p:cNvCxnSpPr>
          <p:nvPr/>
        </p:nvCxnSpPr>
        <p:spPr>
          <a:xfrm flipH="1" flipV="1">
            <a:off x="3019425" y="1438275"/>
            <a:ext cx="1446411" cy="12001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5A746558-85BA-44B0-A440-38C1C03D8A08}"/>
              </a:ext>
            </a:extLst>
          </p:cNvPr>
          <p:cNvCxnSpPr>
            <a:cxnSpLocks/>
          </p:cNvCxnSpPr>
          <p:nvPr/>
        </p:nvCxnSpPr>
        <p:spPr>
          <a:xfrm flipH="1">
            <a:off x="4312234" y="4282611"/>
            <a:ext cx="387041" cy="76563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met pijl 29">
            <a:extLst>
              <a:ext uri="{FF2B5EF4-FFF2-40B4-BE49-F238E27FC236}">
                <a16:creationId xmlns:a16="http://schemas.microsoft.com/office/drawing/2014/main" id="{1D357DEA-A062-4A0E-8274-CDC6AA39FBB8}"/>
              </a:ext>
            </a:extLst>
          </p:cNvPr>
          <p:cNvCxnSpPr>
            <a:cxnSpLocks/>
          </p:cNvCxnSpPr>
          <p:nvPr/>
        </p:nvCxnSpPr>
        <p:spPr>
          <a:xfrm flipH="1" flipV="1">
            <a:off x="2020162" y="2105766"/>
            <a:ext cx="2137126" cy="89984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518082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A5EE79F43864A90BE0CFA6E3ECA81" ma:contentTypeVersion="13" ma:contentTypeDescription="Een nieuw document maken." ma:contentTypeScope="" ma:versionID="672e0355ea726c629b3b101f25a40e0c">
  <xsd:schema xmlns:xsd="http://www.w3.org/2001/XMLSchema" xmlns:xs="http://www.w3.org/2001/XMLSchema" xmlns:p="http://schemas.microsoft.com/office/2006/metadata/properties" xmlns:ns3="58d65de2-08cf-4d08-b0ec-b5bd27343083" xmlns:ns4="d3693f36-3fda-414f-b672-ef748a2c0837" targetNamespace="http://schemas.microsoft.com/office/2006/metadata/properties" ma:root="true" ma:fieldsID="990e1553d204b3a8da398f9a0b8fe410" ns3:_="" ns4:_="">
    <xsd:import namespace="58d65de2-08cf-4d08-b0ec-b5bd27343083"/>
    <xsd:import namespace="d3693f36-3fda-414f-b672-ef748a2c08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65de2-08cf-4d08-b0ec-b5bd2734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93f36-3fda-414f-b672-ef748a2c083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081E50-7739-4A22-A232-FAFA6686F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71F47C-8B0E-4D73-AA3B-A69FC36A72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65de2-08cf-4d08-b0ec-b5bd27343083"/>
    <ds:schemaRef ds:uri="d3693f36-3fda-414f-b672-ef748a2c08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3BA7E97-BAD5-4ECC-874D-FB9B4005718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125</Words>
  <Application>Microsoft Office PowerPoint</Application>
  <PresentationFormat>Breedbeeld</PresentationFormat>
  <Paragraphs>18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Duurzaamheid</dc:title>
  <dc:creator>Jacintha Westerink</dc:creator>
  <cp:lastModifiedBy>Jacintha Westerink</cp:lastModifiedBy>
  <cp:revision>2</cp:revision>
  <dcterms:created xsi:type="dcterms:W3CDTF">2020-04-21T04:41:40Z</dcterms:created>
  <dcterms:modified xsi:type="dcterms:W3CDTF">2021-04-19T10:50:42Z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0x010100E5EA5EE79F43864A90BE0CFA6E3ECA81</vt:lpwstr>
  </property>
</Properties>
</file>